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Franklin Gothic" panose="020B0604020202020204" charset="0"/>
      <p:bold r:id="rId8"/>
    </p:embeddedFont>
    <p:embeddedFont>
      <p:font typeface="Libre Franklin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1sBDdHb2XsYteFNPHBFMUQvu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  <a:defRPr sz="60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" name="Google Shape;17;p7"/>
          <p:cNvGrpSpPr/>
          <p:nvPr/>
        </p:nvGrpSpPr>
        <p:grpSpPr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8" name="Google Shape;18;p7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9" name="Google Shape;19;p7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" name="Google Shape;20;p7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6367055" y="4549553"/>
            <a:ext cx="5491570" cy="95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2" name="Google Shape;22;p7"/>
          <p:cNvCxnSpPr/>
          <p:nvPr/>
        </p:nvCxnSpPr>
        <p:spPr>
          <a:xfrm>
            <a:off x="5839833" y="5784349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meline ">
  <p:cSld name="Timeline 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2" name="Google Shape;142;p16"/>
          <p:cNvCxnSpPr/>
          <p:nvPr/>
        </p:nvCxnSpPr>
        <p:spPr>
          <a:xfrm flipH="1">
            <a:off x="1045959" y="2213783"/>
            <a:ext cx="2136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3" name="Google Shape;143;p16"/>
          <p:cNvCxnSpPr/>
          <p:nvPr/>
        </p:nvCxnSpPr>
        <p:spPr>
          <a:xfrm flipH="1">
            <a:off x="6180493" y="2213783"/>
            <a:ext cx="11102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4" name="Google Shape;144;p16"/>
          <p:cNvCxnSpPr/>
          <p:nvPr/>
        </p:nvCxnSpPr>
        <p:spPr>
          <a:xfrm flipH="1">
            <a:off x="8745623" y="3904712"/>
            <a:ext cx="2136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5" name="Google Shape;145;p16"/>
          <p:cNvCxnSpPr/>
          <p:nvPr/>
        </p:nvCxnSpPr>
        <p:spPr>
          <a:xfrm flipH="1">
            <a:off x="3611089" y="3895941"/>
            <a:ext cx="2136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6" name="Google Shape;146;p16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6"/>
          <p:cNvSpPr txBox="1">
            <a:spLocks noGrp="1"/>
          </p:cNvSpPr>
          <p:nvPr>
            <p:ph type="body" idx="1"/>
          </p:nvPr>
        </p:nvSpPr>
        <p:spPr>
          <a:xfrm>
            <a:off x="1296955" y="2934856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2"/>
          </p:nvPr>
        </p:nvSpPr>
        <p:spPr>
          <a:xfrm>
            <a:off x="1296955" y="2568686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body" idx="3"/>
          </p:nvPr>
        </p:nvSpPr>
        <p:spPr>
          <a:xfrm>
            <a:off x="3897799" y="5087328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body" idx="4"/>
          </p:nvPr>
        </p:nvSpPr>
        <p:spPr>
          <a:xfrm>
            <a:off x="3897799" y="4701908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body" idx="5"/>
          </p:nvPr>
        </p:nvSpPr>
        <p:spPr>
          <a:xfrm>
            <a:off x="9001711" y="5087328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body" idx="6"/>
          </p:nvPr>
        </p:nvSpPr>
        <p:spPr>
          <a:xfrm>
            <a:off x="9001711" y="4701908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16"/>
          <p:cNvSpPr txBox="1">
            <a:spLocks noGrp="1"/>
          </p:cNvSpPr>
          <p:nvPr>
            <p:ph type="body" idx="7"/>
          </p:nvPr>
        </p:nvSpPr>
        <p:spPr>
          <a:xfrm>
            <a:off x="6438143" y="2934856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body" idx="8"/>
          </p:nvPr>
        </p:nvSpPr>
        <p:spPr>
          <a:xfrm>
            <a:off x="6438143" y="2568686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5" name="Google Shape;155;p16"/>
          <p:cNvCxnSpPr/>
          <p:nvPr/>
        </p:nvCxnSpPr>
        <p:spPr>
          <a:xfrm>
            <a:off x="967689" y="3968780"/>
            <a:ext cx="10275477" cy="0"/>
          </a:xfrm>
          <a:prstGeom prst="straightConnector1">
            <a:avLst/>
          </a:prstGeom>
          <a:noFill/>
          <a:ln w="1651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6" name="Google Shape;156;p16"/>
          <p:cNvSpPr/>
          <p:nvPr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9" name="Google Shape;159;p16"/>
          <p:cNvSpPr/>
          <p:nvPr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0" name="Google Shape;160;p16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6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6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3768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orient="horz" pos="1512">
          <p15:clr>
            <a:srgbClr val="FBAE40"/>
          </p15:clr>
        </p15:guide>
        <p15:guide id="11" orient="horz" pos="28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 Col">
  <p:cSld name="2 Col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17"/>
          <p:cNvGrpSpPr/>
          <p:nvPr/>
        </p:nvGrpSpPr>
        <p:grpSpPr>
          <a:xfrm rot="5400000" flipH="1">
            <a:off x="0" y="3900132"/>
            <a:ext cx="2959226" cy="2959226"/>
            <a:chOff x="0" y="12289"/>
            <a:chExt cx="3550" cy="3551"/>
          </a:xfrm>
        </p:grpSpPr>
        <p:sp>
          <p:nvSpPr>
            <p:cNvPr id="165" name="Google Shape;165;p17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68" name="Google Shape;168;p17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69" name="Google Shape;169;p17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0" name="Google Shape;170;p17"/>
          <p:cNvSpPr txBox="1"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1" name="Google Shape;171;p17"/>
          <p:cNvSpPr txBox="1">
            <a:spLocks noGrp="1"/>
          </p:cNvSpPr>
          <p:nvPr>
            <p:ph type="body" idx="2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2" name="Google Shape;172;p17"/>
          <p:cNvSpPr txBox="1">
            <a:spLocks noGrp="1"/>
          </p:cNvSpPr>
          <p:nvPr>
            <p:ph type="body" idx="3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3" name="Google Shape;173;p17"/>
          <p:cNvSpPr txBox="1">
            <a:spLocks noGrp="1"/>
          </p:cNvSpPr>
          <p:nvPr>
            <p:ph type="body" idx="4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74" name="Google Shape;174;p17"/>
          <p:cNvCxnSpPr/>
          <p:nvPr/>
        </p:nvCxnSpPr>
        <p:spPr>
          <a:xfrm>
            <a:off x="6362700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 col">
  <p:cSld name="3 col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18"/>
          <p:cNvGrpSpPr/>
          <p:nvPr/>
        </p:nvGrpSpPr>
        <p:grpSpPr>
          <a:xfrm rot="5400000" flipH="1">
            <a:off x="0" y="3900132"/>
            <a:ext cx="2959226" cy="2959226"/>
            <a:chOff x="0" y="12289"/>
            <a:chExt cx="3550" cy="3551"/>
          </a:xfrm>
        </p:grpSpPr>
        <p:sp>
          <p:nvSpPr>
            <p:cNvPr id="180" name="Google Shape;180;p18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2" name="Google Shape;182;p18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83" name="Google Shape;183;p18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4" name="Google Shape;184;p18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5" name="Google Shape;185;p18"/>
          <p:cNvSpPr txBox="1"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6" name="Google Shape;186;p18"/>
          <p:cNvSpPr txBox="1">
            <a:spLocks noGrp="1"/>
          </p:cNvSpPr>
          <p:nvPr>
            <p:ph type="body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7" name="Google Shape;187;p18"/>
          <p:cNvSpPr txBox="1">
            <a:spLocks noGrp="1"/>
          </p:cNvSpPr>
          <p:nvPr>
            <p:ph type="body" idx="3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8" name="Google Shape;188;p18"/>
          <p:cNvSpPr txBox="1">
            <a:spLocks noGrp="1"/>
          </p:cNvSpPr>
          <p:nvPr>
            <p:ph type="body" idx="4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9" name="Google Shape;189;p18"/>
          <p:cNvSpPr txBox="1">
            <a:spLocks noGrp="1"/>
          </p:cNvSpPr>
          <p:nvPr>
            <p:ph type="body" idx="5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90" name="Google Shape;190;p18"/>
          <p:cNvSpPr txBox="1">
            <a:spLocks noGrp="1"/>
          </p:cNvSpPr>
          <p:nvPr>
            <p:ph type="body" idx="6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91" name="Google Shape;191;p18"/>
          <p:cNvCxnSpPr/>
          <p:nvPr/>
        </p:nvCxnSpPr>
        <p:spPr>
          <a:xfrm>
            <a:off x="4569372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2" name="Google Shape;192;p18"/>
          <p:cNvCxnSpPr/>
          <p:nvPr/>
        </p:nvCxnSpPr>
        <p:spPr>
          <a:xfrm>
            <a:off x="8187017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3" name="Google Shape;193;p18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18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18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>
          <p15:clr>
            <a:srgbClr val="FBAE40"/>
          </p15:clr>
        </p15:guide>
        <p15:guide id="4" pos="5160">
          <p15:clr>
            <a:srgbClr val="FBAE40"/>
          </p15:clr>
        </p15:guide>
        <p15:guide id="5" orient="horz" pos="1224">
          <p15:clr>
            <a:srgbClr val="FBAE40"/>
          </p15:clr>
        </p15:guide>
        <p15:guide id="6" orient="horz" pos="1440">
          <p15:clr>
            <a:srgbClr val="FBAE40"/>
          </p15:clr>
        </p15:guide>
        <p15:guide id="7" orient="horz" pos="552">
          <p15:clr>
            <a:srgbClr val="FBAE40"/>
          </p15:clr>
        </p15:guide>
        <p15:guide id="8" pos="480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17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">
  <p:cSld name="Thank You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"/>
          <p:cNvSpPr txBox="1">
            <a:spLocks noGrp="1"/>
          </p:cNvSpPr>
          <p:nvPr>
            <p:ph type="body" idx="1"/>
          </p:nvPr>
        </p:nvSpPr>
        <p:spPr>
          <a:xfrm>
            <a:off x="6896100" y="5102063"/>
            <a:ext cx="4914900" cy="588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8" name="Google Shape;198;p19"/>
          <p:cNvSpPr txBox="1">
            <a:spLocks noGrp="1"/>
          </p:cNvSpPr>
          <p:nvPr>
            <p:ph type="subTitle" idx="2"/>
          </p:nvPr>
        </p:nvSpPr>
        <p:spPr>
          <a:xfrm>
            <a:off x="6907623" y="3591098"/>
            <a:ext cx="4903377" cy="105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00" name="Google Shape;200;p19"/>
          <p:cNvCxnSpPr/>
          <p:nvPr/>
        </p:nvCxnSpPr>
        <p:spPr>
          <a:xfrm>
            <a:off x="6896100" y="3233703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1" name="Google Shape;201;p19"/>
          <p:cNvSpPr>
            <a:spLocks noGrp="1"/>
          </p:cNvSpPr>
          <p:nvPr>
            <p:ph type="pic" idx="3"/>
          </p:nvPr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noFill/>
          </a:ln>
        </p:spPr>
      </p:sp>
      <p:grpSp>
        <p:nvGrpSpPr>
          <p:cNvPr id="202" name="Google Shape;202;p19"/>
          <p:cNvGrpSpPr/>
          <p:nvPr/>
        </p:nvGrpSpPr>
        <p:grpSpPr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203" name="Google Shape;203;p19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4" name="Google Shape;204;p19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5" name="Google Shape;205;p19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roduction">
  <p:cSld name="Introduc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8"/>
          <p:cNvGrpSpPr/>
          <p:nvPr/>
        </p:nvGrpSpPr>
        <p:grpSpPr>
          <a:xfrm rot="5400000" flipH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Google Shape;25;p8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6" name="Google Shape;26;p8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7" name="Google Shape;27;p8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8" name="Google Shape;28;p8"/>
          <p:cNvSpPr>
            <a:spLocks noGrp="1"/>
          </p:cNvSpPr>
          <p:nvPr>
            <p:ph type="pic" idx="2"/>
          </p:nvPr>
        </p:nvSpPr>
        <p:spPr>
          <a:xfrm>
            <a:off x="6096000" y="-22543"/>
            <a:ext cx="6096000" cy="6903086"/>
          </a:xfrm>
          <a:prstGeom prst="rect">
            <a:avLst/>
          </a:prstGeom>
          <a:noFill/>
          <a:ln>
            <a:noFill/>
          </a:ln>
        </p:spPr>
      </p:sp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0" name="Google Shape;30;p8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952499" y="2289363"/>
            <a:ext cx="4572001" cy="2795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3480">
          <p15:clr>
            <a:srgbClr val="FBAE40"/>
          </p15:clr>
        </p15:guide>
        <p15:guide id="3" orient="horz" pos="1440">
          <p15:clr>
            <a:srgbClr val="FBAE40"/>
          </p15:clr>
        </p15:guide>
        <p15:guide id="4" orient="horz" pos="1224">
          <p15:clr>
            <a:srgbClr val="FBAE40"/>
          </p15:clr>
        </p15:guide>
        <p15:guide id="5" orient="horz" pos="5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mmary ">
  <p:cSld name="Summary 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7" name="Google Shape;37;p9"/>
          <p:cNvCxnSpPr/>
          <p:nvPr/>
        </p:nvCxnSpPr>
        <p:spPr>
          <a:xfrm>
            <a:off x="952500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952500" y="2656904"/>
            <a:ext cx="4838700" cy="574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39" name="Google Shape;39;p9"/>
          <p:cNvGrpSpPr/>
          <p:nvPr/>
        </p:nvGrpSpPr>
        <p:grpSpPr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40" name="Google Shape;40;p9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1" name="Google Shape;41;p9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42" name="Google Shape;42;p9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952500" y="2286000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953655" y="3841846"/>
            <a:ext cx="4838700" cy="63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953655" y="3470942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5"/>
          </p:nvPr>
        </p:nvSpPr>
        <p:spPr>
          <a:xfrm>
            <a:off x="952500" y="5017901"/>
            <a:ext cx="4838700" cy="9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6"/>
          </p:nvPr>
        </p:nvSpPr>
        <p:spPr>
          <a:xfrm>
            <a:off x="952500" y="4646997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7"/>
          </p:nvPr>
        </p:nvSpPr>
        <p:spPr>
          <a:xfrm>
            <a:off x="6399647" y="2656904"/>
            <a:ext cx="4838700" cy="574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8"/>
          </p:nvPr>
        </p:nvSpPr>
        <p:spPr>
          <a:xfrm>
            <a:off x="6399647" y="2286000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9"/>
          </p:nvPr>
        </p:nvSpPr>
        <p:spPr>
          <a:xfrm>
            <a:off x="6399647" y="3841846"/>
            <a:ext cx="4838700" cy="9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3"/>
          </p:nvPr>
        </p:nvSpPr>
        <p:spPr>
          <a:xfrm>
            <a:off x="6399647" y="3470942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genda">
  <p:cSld name="Agenda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0"/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57" name="Google Shape;57;p10"/>
            <p:cNvSpPr/>
            <p:nvPr/>
          </p:nvSpPr>
          <p:spPr>
            <a:xfrm>
              <a:off x="5612972" y="1"/>
              <a:ext cx="4408998" cy="3672246"/>
            </a:xfrm>
            <a:custGeom>
              <a:avLst/>
              <a:gdLst/>
              <a:ahLst/>
              <a:cxnLst/>
              <a:rect l="l" t="t" r="r" b="b"/>
              <a:pathLst>
                <a:path w="3578" h="2980" extrusionOk="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8" name="Google Shape;58;p10"/>
            <p:cNvSpPr/>
            <p:nvPr/>
          </p:nvSpPr>
          <p:spPr>
            <a:xfrm>
              <a:off x="6341233" y="1463970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9" name="Google Shape;59;p10"/>
            <p:cNvSpPr/>
            <p:nvPr/>
          </p:nvSpPr>
          <p:spPr>
            <a:xfrm>
              <a:off x="8555590" y="1"/>
              <a:ext cx="1457754" cy="729520"/>
            </a:xfrm>
            <a:custGeom>
              <a:avLst/>
              <a:gdLst/>
              <a:ahLst/>
              <a:cxnLst/>
              <a:rect l="l" t="t" r="r" b="b"/>
              <a:pathLst>
                <a:path w="1183" h="592" extrusionOk="0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0" name="Google Shape;60;p10"/>
            <p:cNvSpPr/>
            <p:nvPr/>
          </p:nvSpPr>
          <p:spPr>
            <a:xfrm>
              <a:off x="7076887" y="728289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61" name="Google Shape;61;p10"/>
            <p:cNvSpPr/>
            <p:nvPr/>
          </p:nvSpPr>
          <p:spPr>
            <a:xfrm>
              <a:off x="9285083" y="728289"/>
              <a:ext cx="2943850" cy="2943958"/>
            </a:xfrm>
            <a:custGeom>
              <a:avLst/>
              <a:gdLst/>
              <a:ahLst/>
              <a:cxnLst/>
              <a:rect l="l" t="t" r="r" b="b"/>
              <a:pathLst>
                <a:path w="2389" h="2389" extrusionOk="0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10"/>
          <p:cNvCxnSpPr/>
          <p:nvPr/>
        </p:nvCxnSpPr>
        <p:spPr>
          <a:xfrm>
            <a:off x="952500" y="1934655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952500" y="2818296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952500" y="2209800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6" name="Google Shape;66;p10"/>
          <p:cNvCxnSpPr/>
          <p:nvPr/>
        </p:nvCxnSpPr>
        <p:spPr>
          <a:xfrm>
            <a:off x="3663043" y="19391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7" name="Google Shape;67;p10"/>
          <p:cNvSpPr txBox="1">
            <a:spLocks noGrp="1"/>
          </p:cNvSpPr>
          <p:nvPr>
            <p:ph type="body" idx="3"/>
          </p:nvPr>
        </p:nvSpPr>
        <p:spPr>
          <a:xfrm>
            <a:off x="3663042" y="2818296"/>
            <a:ext cx="212815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4"/>
          </p:nvPr>
        </p:nvSpPr>
        <p:spPr>
          <a:xfrm>
            <a:off x="3663042" y="2209800"/>
            <a:ext cx="2128157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9" name="Google Shape;69;p10"/>
          <p:cNvCxnSpPr/>
          <p:nvPr/>
        </p:nvCxnSpPr>
        <p:spPr>
          <a:xfrm>
            <a:off x="952500" y="4248119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0" name="Google Shape;70;p10"/>
          <p:cNvSpPr txBox="1">
            <a:spLocks noGrp="1"/>
          </p:cNvSpPr>
          <p:nvPr>
            <p:ph type="body" idx="5"/>
          </p:nvPr>
        </p:nvSpPr>
        <p:spPr>
          <a:xfrm>
            <a:off x="952500" y="5131299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6"/>
          </p:nvPr>
        </p:nvSpPr>
        <p:spPr>
          <a:xfrm>
            <a:off x="952500" y="4522803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2" name="Google Shape;72;p10"/>
          <p:cNvCxnSpPr/>
          <p:nvPr/>
        </p:nvCxnSpPr>
        <p:spPr>
          <a:xfrm>
            <a:off x="3663043" y="4252111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3" name="Google Shape;73;p10"/>
          <p:cNvSpPr txBox="1">
            <a:spLocks noGrp="1"/>
          </p:cNvSpPr>
          <p:nvPr>
            <p:ph type="body" idx="7"/>
          </p:nvPr>
        </p:nvSpPr>
        <p:spPr>
          <a:xfrm>
            <a:off x="3663042" y="5131299"/>
            <a:ext cx="212815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8"/>
          </p:nvPr>
        </p:nvSpPr>
        <p:spPr>
          <a:xfrm>
            <a:off x="3663042" y="4522803"/>
            <a:ext cx="2128157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5" name="Google Shape;75;p10"/>
          <p:cNvCxnSpPr/>
          <p:nvPr/>
        </p:nvCxnSpPr>
        <p:spPr>
          <a:xfrm>
            <a:off x="6367055" y="4252111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6" name="Google Shape;76;p10"/>
          <p:cNvSpPr txBox="1">
            <a:spLocks noGrp="1"/>
          </p:cNvSpPr>
          <p:nvPr>
            <p:ph type="body" idx="9"/>
          </p:nvPr>
        </p:nvSpPr>
        <p:spPr>
          <a:xfrm>
            <a:off x="6367054" y="5131299"/>
            <a:ext cx="21292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body" idx="13"/>
          </p:nvPr>
        </p:nvSpPr>
        <p:spPr>
          <a:xfrm>
            <a:off x="6367054" y="4522803"/>
            <a:ext cx="2129245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reak">
  <p:cSld name="Brea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>
            <a:spLocks noGrp="1"/>
          </p:cNvSpPr>
          <p:nvPr>
            <p:ph type="pic" idx="2"/>
          </p:nvPr>
        </p:nvSpPr>
        <p:spPr>
          <a:xfrm>
            <a:off x="0" y="0"/>
            <a:ext cx="1219199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sp>
      <p:sp>
        <p:nvSpPr>
          <p:cNvPr id="83" name="Google Shape;83;p11"/>
          <p:cNvSpPr txBox="1"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Franklin Gothic"/>
              <a:buNone/>
              <a:defRPr sz="4100" b="1" i="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4" name="Google Shape;84;p11"/>
          <p:cNvCxnSpPr/>
          <p:nvPr/>
        </p:nvCxnSpPr>
        <p:spPr>
          <a:xfrm>
            <a:off x="7154721" y="4003877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85" name="Google Shape;85;p11"/>
          <p:cNvGrpSpPr/>
          <p:nvPr/>
        </p:nvGrpSpPr>
        <p:grpSpPr>
          <a:xfrm rot="10800000">
            <a:off x="9509760" y="-3"/>
            <a:ext cx="2682238" cy="2682238"/>
            <a:chOff x="0" y="12289"/>
            <a:chExt cx="3550" cy="3551"/>
          </a:xfrm>
        </p:grpSpPr>
        <p:sp>
          <p:nvSpPr>
            <p:cNvPr id="86" name="Google Shape;86;p11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7" name="Google Shape;87;p11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8" name="Google Shape;88;p11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104">
          <p15:clr>
            <a:srgbClr val="FBAE40"/>
          </p15:clr>
        </p15:guide>
        <p15:guide id="2" pos="4344">
          <p15:clr>
            <a:srgbClr val="FBAE40"/>
          </p15:clr>
        </p15:guide>
        <p15:guide id="3" pos="4560">
          <p15:clr>
            <a:srgbClr val="FBAE40"/>
          </p15:clr>
        </p15:guide>
        <p15:guide id="4" orient="horz" pos="18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hart">
  <p:cSld name="Char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>
            <a:spLocks noGrp="1"/>
          </p:cNvSpPr>
          <p:nvPr>
            <p:ph type="chart" idx="2"/>
          </p:nvPr>
        </p:nvSpPr>
        <p:spPr>
          <a:xfrm>
            <a:off x="952500" y="1939108"/>
            <a:ext cx="10352810" cy="4110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able">
  <p:cSld name="Tabl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"/>
              <a:buNone/>
              <a:defRPr sz="28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/>
          <p:nvPr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0" b="1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</a:t>
            </a:r>
            <a:endParaRPr/>
          </a:p>
        </p:txBody>
      </p:sp>
      <p:grpSp>
        <p:nvGrpSpPr>
          <p:cNvPr id="103" name="Google Shape;103;p14"/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04" name="Google Shape;104;p14"/>
            <p:cNvSpPr/>
            <p:nvPr/>
          </p:nvSpPr>
          <p:spPr>
            <a:xfrm>
              <a:off x="5612972" y="1"/>
              <a:ext cx="4408998" cy="3672246"/>
            </a:xfrm>
            <a:custGeom>
              <a:avLst/>
              <a:gdLst/>
              <a:ahLst/>
              <a:cxnLst/>
              <a:rect l="l" t="t" r="r" b="b"/>
              <a:pathLst>
                <a:path w="3578" h="2980" extrusionOk="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6341233" y="1463970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8555590" y="1"/>
              <a:ext cx="1457754" cy="729520"/>
            </a:xfrm>
            <a:custGeom>
              <a:avLst/>
              <a:gdLst/>
              <a:ahLst/>
              <a:cxnLst/>
              <a:rect l="l" t="t" r="r" b="b"/>
              <a:pathLst>
                <a:path w="1183" h="592" extrusionOk="0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7076887" y="728289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9285083" y="728289"/>
              <a:ext cx="2943850" cy="2943958"/>
            </a:xfrm>
            <a:custGeom>
              <a:avLst/>
              <a:gdLst/>
              <a:ahLst/>
              <a:cxnLst/>
              <a:rect l="l" t="t" r="r" b="b"/>
              <a:pathLst>
                <a:path w="2389" h="2389" extrusionOk="0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09" name="Google Shape;109;p14"/>
          <p:cNvGrpSpPr/>
          <p:nvPr/>
        </p:nvGrpSpPr>
        <p:grpSpPr>
          <a:xfrm rot="5400000" flipH="1">
            <a:off x="0" y="3900132"/>
            <a:ext cx="2959226" cy="2959226"/>
            <a:chOff x="0" y="12289"/>
            <a:chExt cx="3550" cy="3551"/>
          </a:xfrm>
        </p:grpSpPr>
        <p:sp>
          <p:nvSpPr>
            <p:cNvPr id="110" name="Google Shape;110;p14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eam">
  <p:cSld name="Team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5"/>
          <p:cNvGrpSpPr/>
          <p:nvPr/>
        </p:nvGrpSpPr>
        <p:grpSpPr>
          <a:xfrm rot="5400000" flipH="1">
            <a:off x="0" y="3900132"/>
            <a:ext cx="2959226" cy="2959226"/>
            <a:chOff x="0" y="12289"/>
            <a:chExt cx="3550" cy="3551"/>
          </a:xfrm>
        </p:grpSpPr>
        <p:sp>
          <p:nvSpPr>
            <p:cNvPr id="115" name="Google Shape;115;p15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18" name="Google Shape;118;p15"/>
          <p:cNvSpPr>
            <a:spLocks noGrp="1"/>
          </p:cNvSpPr>
          <p:nvPr>
            <p:ph type="pic" idx="2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0" name="Google Shape;120;p15"/>
          <p:cNvCxnSpPr/>
          <p:nvPr/>
        </p:nvCxnSpPr>
        <p:spPr>
          <a:xfrm>
            <a:off x="952500" y="1939108"/>
            <a:ext cx="2133600" cy="0"/>
          </a:xfrm>
          <a:prstGeom prst="straightConnector1">
            <a:avLst/>
          </a:prstGeom>
          <a:noFill/>
          <a:ln w="1016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1" name="Google Shape;121;p15"/>
          <p:cNvSpPr>
            <a:spLocks noGrp="1"/>
          </p:cNvSpPr>
          <p:nvPr>
            <p:ph type="pic" idx="3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952500" y="5393169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4"/>
          </p:nvPr>
        </p:nvSpPr>
        <p:spPr>
          <a:xfrm>
            <a:off x="952500" y="4986745"/>
            <a:ext cx="2133600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body" idx="5"/>
          </p:nvPr>
        </p:nvSpPr>
        <p:spPr>
          <a:xfrm>
            <a:off x="3663042" y="5393169"/>
            <a:ext cx="212815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body" idx="6"/>
          </p:nvPr>
        </p:nvSpPr>
        <p:spPr>
          <a:xfrm>
            <a:off x="3663042" y="4986745"/>
            <a:ext cx="2128157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7"/>
          </p:nvPr>
        </p:nvSpPr>
        <p:spPr>
          <a:xfrm>
            <a:off x="6367054" y="5393169"/>
            <a:ext cx="21292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8"/>
          </p:nvPr>
        </p:nvSpPr>
        <p:spPr>
          <a:xfrm>
            <a:off x="6367054" y="4986745"/>
            <a:ext cx="2129245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body" idx="9"/>
          </p:nvPr>
        </p:nvSpPr>
        <p:spPr>
          <a:xfrm>
            <a:off x="9110254" y="5393169"/>
            <a:ext cx="21292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body" idx="13"/>
          </p:nvPr>
        </p:nvSpPr>
        <p:spPr>
          <a:xfrm>
            <a:off x="9110254" y="4986745"/>
            <a:ext cx="2129245" cy="20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130" name="Google Shape;130;p15"/>
          <p:cNvGrpSpPr/>
          <p:nvPr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31" name="Google Shape;131;p15"/>
            <p:cNvSpPr/>
            <p:nvPr/>
          </p:nvSpPr>
          <p:spPr>
            <a:xfrm>
              <a:off x="5612972" y="1"/>
              <a:ext cx="4408998" cy="3672246"/>
            </a:xfrm>
            <a:custGeom>
              <a:avLst/>
              <a:gdLst/>
              <a:ahLst/>
              <a:cxnLst/>
              <a:rect l="l" t="t" r="r" b="b"/>
              <a:pathLst>
                <a:path w="3578" h="2980" extrusionOk="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6341233" y="1463970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8555590" y="1"/>
              <a:ext cx="1457754" cy="729520"/>
            </a:xfrm>
            <a:custGeom>
              <a:avLst/>
              <a:gdLst/>
              <a:ahLst/>
              <a:cxnLst/>
              <a:rect l="l" t="t" r="r" b="b"/>
              <a:pathLst>
                <a:path w="1183" h="592" extrusionOk="0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7076887" y="728289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9285083" y="728289"/>
              <a:ext cx="2943850" cy="2943958"/>
            </a:xfrm>
            <a:custGeom>
              <a:avLst/>
              <a:gdLst/>
              <a:ahLst/>
              <a:cxnLst/>
              <a:rect l="l" t="t" r="r" b="b"/>
              <a:pathLst>
                <a:path w="2389" h="2389" extrusionOk="0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36" name="Google Shape;136;p15"/>
          <p:cNvSpPr>
            <a:spLocks noGrp="1"/>
          </p:cNvSpPr>
          <p:nvPr>
            <p:ph type="pic" idx="14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37" name="Google Shape;137;p15"/>
          <p:cNvSpPr>
            <a:spLocks noGrp="1"/>
          </p:cNvSpPr>
          <p:nvPr>
            <p:ph type="pic" idx="15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Google Shape;138;p15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5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4008">
          <p15:clr>
            <a:srgbClr val="FBAE40"/>
          </p15:clr>
        </p15:guide>
        <p15:guide id="5" pos="1944">
          <p15:clr>
            <a:srgbClr val="FBAE40"/>
          </p15:clr>
        </p15:guide>
        <p15:guide id="6" pos="3648">
          <p15:clr>
            <a:srgbClr val="FBAE40"/>
          </p15:clr>
        </p15:guide>
        <p15:guide id="7" orient="horz" pos="1392">
          <p15:clr>
            <a:srgbClr val="FBAE40"/>
          </p15:clr>
        </p15:guide>
        <p15:guide id="8" orient="horz" pos="552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pos="5352">
          <p15:clr>
            <a:srgbClr val="FBAE40"/>
          </p15:clr>
        </p15:guide>
        <p15:guide id="11" pos="5736">
          <p15:clr>
            <a:srgbClr val="FBAE40"/>
          </p15:clr>
        </p15:guide>
        <p15:guide id="12" orient="horz" pos="2904">
          <p15:clr>
            <a:srgbClr val="FBAE40"/>
          </p15:clr>
        </p15:guide>
        <p15:guide id="13" orient="horz" pos="160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"/>
          <p:cNvSpPr txBox="1">
            <a:spLocks noGrp="1"/>
          </p:cNvSpPr>
          <p:nvPr>
            <p:ph type="ctrTitle"/>
          </p:nvPr>
        </p:nvSpPr>
        <p:spPr>
          <a:xfrm>
            <a:off x="5816339" y="1065766"/>
            <a:ext cx="5490322" cy="1151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anklin Gothic"/>
              <a:buNone/>
            </a:pPr>
            <a:r>
              <a:rPr lang="en-US" sz="3600" b="1" dirty="0"/>
              <a:t>Basic Details of the Team and Problem Statement</a:t>
            </a:r>
            <a:endParaRPr dirty="0"/>
          </a:p>
        </p:txBody>
      </p:sp>
      <p:sp>
        <p:nvSpPr>
          <p:cNvPr id="211" name="Google Shape;211;p1"/>
          <p:cNvSpPr txBox="1">
            <a:spLocks noGrp="1"/>
          </p:cNvSpPr>
          <p:nvPr>
            <p:ph type="body" idx="1"/>
          </p:nvPr>
        </p:nvSpPr>
        <p:spPr>
          <a:xfrm>
            <a:off x="5352410" y="2151466"/>
            <a:ext cx="6045695" cy="4363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  <a:t>Problem Statement Title: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  <a:t>Team Name: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endParaRPr lang="en-US" dirty="0">
              <a:latin typeface="Franklin Gothic"/>
              <a:sym typeface="Franklin Gothic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CA655"/>
              </a:buClr>
              <a:buSzPts val="1800"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7CA655"/>
                </a:solidFill>
                <a:effectLst/>
                <a:uLnTx/>
                <a:uFillTx/>
                <a:latin typeface="Franklin Gothic"/>
                <a:ea typeface="Franklin Gothic"/>
                <a:cs typeface="Franklin Gothic"/>
                <a:sym typeface="Franklin Gothic"/>
              </a:rPr>
              <a:t>Institute Name: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7CA655"/>
              </a:solidFill>
              <a:effectLst/>
              <a:uLnTx/>
              <a:uFillTx/>
              <a:latin typeface="Libre Franklin"/>
              <a:sym typeface="Libre Frankli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  <a:t>Team Leader Name: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</a:br>
            <a:r>
              <a:rPr lang="en-US" dirty="0">
                <a:latin typeface="Franklin Gothic"/>
                <a:ea typeface="Franklin Gothic"/>
                <a:cs typeface="Franklin Gothic"/>
                <a:sym typeface="Franklin Gothic"/>
              </a:rPr>
              <a:t>Solution Name(optional):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endParaRPr dirty="0"/>
          </a:p>
        </p:txBody>
      </p:sp>
      <p:sp>
        <p:nvSpPr>
          <p:cNvPr id="5" name="Google Shape;210;p1">
            <a:extLst>
              <a:ext uri="{FF2B5EF4-FFF2-40B4-BE49-F238E27FC236}">
                <a16:creationId xmlns:a16="http://schemas.microsoft.com/office/drawing/2014/main" id="{587AE01B-3D94-89C6-D7CD-C4537195324C}"/>
              </a:ext>
            </a:extLst>
          </p:cNvPr>
          <p:cNvSpPr txBox="1">
            <a:spLocks/>
          </p:cNvSpPr>
          <p:nvPr/>
        </p:nvSpPr>
        <p:spPr>
          <a:xfrm>
            <a:off x="1272619" y="3056098"/>
            <a:ext cx="2771480" cy="745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  <a:defRPr sz="60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00000"/>
              </a:lnSpc>
              <a:buSzPts val="3600"/>
            </a:pPr>
            <a:r>
              <a:rPr lang="en-US" sz="2000" dirty="0"/>
              <a:t>Add your solution LOGO (optional).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6B831A-5B48-7535-C99D-467D7AB16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32" y="301747"/>
            <a:ext cx="2329201" cy="6286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59C2C1-343C-004C-8F21-15C142E40E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636" y="301747"/>
            <a:ext cx="2549456" cy="6286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5534431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Franklin Gothic"/>
              <a:buNone/>
            </a:pPr>
            <a:r>
              <a:rPr lang="en-US"/>
              <a:t>Idea/Approach Details</a:t>
            </a:r>
            <a:endParaRPr/>
          </a:p>
        </p:txBody>
      </p:sp>
      <p:sp>
        <p:nvSpPr>
          <p:cNvPr id="218" name="Google Shape;218;p2"/>
          <p:cNvSpPr txBox="1">
            <a:spLocks noGrp="1"/>
          </p:cNvSpPr>
          <p:nvPr>
            <p:ph type="body" idx="1"/>
          </p:nvPr>
        </p:nvSpPr>
        <p:spPr>
          <a:xfrm>
            <a:off x="971550" y="2289363"/>
            <a:ext cx="6024054" cy="2877441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idea/Solution/Prototype here: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 </a:t>
            </a:r>
            <a:endParaRPr/>
          </a:p>
          <a:p>
            <a:pPr marL="285750" lvl="0" indent="-1841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/>
          </a:p>
        </p:txBody>
      </p:sp>
      <p:sp>
        <p:nvSpPr>
          <p:cNvPr id="219" name="Google Shape;219;p2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20" name="Google Shape;220;p2"/>
          <p:cNvSpPr>
            <a:spLocks noGrp="1"/>
          </p:cNvSpPr>
          <p:nvPr>
            <p:ph type="pic" idx="2"/>
          </p:nvPr>
        </p:nvSpPr>
        <p:spPr>
          <a:xfrm>
            <a:off x="7378575" y="144261"/>
            <a:ext cx="4689138" cy="3451543"/>
          </a:xfrm>
          <a:prstGeom prst="rect">
            <a:avLst/>
          </a:prstGeom>
          <a:noFill/>
          <a:ln>
            <a:noFill/>
          </a:ln>
        </p:spPr>
      </p:sp>
      <p:sp>
        <p:nvSpPr>
          <p:cNvPr id="221" name="Google Shape;221;p2"/>
          <p:cNvSpPr txBox="1"/>
          <p:nvPr/>
        </p:nvSpPr>
        <p:spPr>
          <a:xfrm>
            <a:off x="7378575" y="2118476"/>
            <a:ext cx="468913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Add process flow chart or simulated image of prototype or any relevant image related to your idea</a:t>
            </a:r>
            <a:endParaRPr/>
          </a:p>
        </p:txBody>
      </p:sp>
      <p:sp>
        <p:nvSpPr>
          <p:cNvPr id="222" name="Google Shape;222;p2"/>
          <p:cNvSpPr txBox="1"/>
          <p:nvPr/>
        </p:nvSpPr>
        <p:spPr>
          <a:xfrm>
            <a:off x="7378575" y="3820783"/>
            <a:ext cx="4572001" cy="275908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Technology stack here</a:t>
            </a:r>
            <a:r>
              <a:rPr lang="en-US" sz="16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16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"/>
          <p:cNvSpPr txBox="1">
            <a:spLocks noGrp="1"/>
          </p:cNvSpPr>
          <p:nvPr>
            <p:ph type="title"/>
          </p:nvPr>
        </p:nvSpPr>
        <p:spPr>
          <a:xfrm>
            <a:off x="952499" y="1096346"/>
            <a:ext cx="5780809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Franklin Gothic"/>
              <a:buNone/>
            </a:pPr>
            <a:r>
              <a:rPr lang="en-US"/>
              <a:t>Idea/Approach Details</a:t>
            </a:r>
            <a:endParaRPr/>
          </a:p>
        </p:txBody>
      </p:sp>
      <p:sp>
        <p:nvSpPr>
          <p:cNvPr id="228" name="Google Shape;228;p3"/>
          <p:cNvSpPr txBox="1">
            <a:spLocks noGrp="1"/>
          </p:cNvSpPr>
          <p:nvPr>
            <p:ph type="body" idx="2"/>
          </p:nvPr>
        </p:nvSpPr>
        <p:spPr>
          <a:xfrm>
            <a:off x="952500" y="2286000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800"/>
              <a:t>Describe your Use Cases here</a:t>
            </a:r>
            <a:endParaRPr/>
          </a:p>
        </p:txBody>
      </p:sp>
      <p:sp>
        <p:nvSpPr>
          <p:cNvPr id="229" name="Google Shape;229;p3"/>
          <p:cNvSpPr txBox="1">
            <a:spLocks noGrp="1"/>
          </p:cNvSpPr>
          <p:nvPr>
            <p:ph type="body" idx="1"/>
          </p:nvPr>
        </p:nvSpPr>
        <p:spPr>
          <a:xfrm>
            <a:off x="952499" y="2656903"/>
            <a:ext cx="4838701" cy="367531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/>
              <a:t>  </a:t>
            </a:r>
            <a:endParaRPr/>
          </a:p>
        </p:txBody>
      </p:sp>
      <p:sp>
        <p:nvSpPr>
          <p:cNvPr id="230" name="Google Shape;230;p3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231" name="Google Shape;231;p3"/>
          <p:cNvSpPr txBox="1"/>
          <p:nvPr/>
        </p:nvSpPr>
        <p:spPr>
          <a:xfrm>
            <a:off x="6096000" y="2286000"/>
            <a:ext cx="51435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Dependencies / Show stopper here</a:t>
            </a:r>
            <a:endParaRPr/>
          </a:p>
        </p:txBody>
      </p:sp>
      <p:sp>
        <p:nvSpPr>
          <p:cNvPr id="232" name="Google Shape;232;p3"/>
          <p:cNvSpPr txBox="1"/>
          <p:nvPr/>
        </p:nvSpPr>
        <p:spPr>
          <a:xfrm>
            <a:off x="6248399" y="2656903"/>
            <a:ext cx="4838701" cy="392296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16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661750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Team Member Details </a:t>
            </a:r>
            <a:endParaRPr/>
          </a:p>
        </p:txBody>
      </p:sp>
      <p:sp>
        <p:nvSpPr>
          <p:cNvPr id="238" name="Google Shape;238;p4"/>
          <p:cNvSpPr txBox="1">
            <a:spLocks noGrp="1"/>
          </p:cNvSpPr>
          <p:nvPr>
            <p:ph type="body" idx="1"/>
          </p:nvPr>
        </p:nvSpPr>
        <p:spPr>
          <a:xfrm>
            <a:off x="964023" y="2062099"/>
            <a:ext cx="11145119" cy="4720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00" b="1" dirty="0">
                <a:solidFill>
                  <a:srgbClr val="5D7C3F"/>
                </a:solidFill>
              </a:rPr>
              <a:t>Team Leader Name: Type Your Name Here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 dirty="0"/>
              <a:t>Branch 			                                   Stream 			                                      Year (I,II,III,IV):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00" b="1" dirty="0">
                <a:solidFill>
                  <a:srgbClr val="5D7C3F"/>
                </a:solidFill>
              </a:rPr>
              <a:t>Team Member 1 Name: Type Your Name Here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 dirty="0"/>
              <a:t>Branch 			                                   Stream 			                                      Year (I,II,III,IV):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00" b="1" dirty="0">
                <a:solidFill>
                  <a:srgbClr val="5D7C3F"/>
                </a:solidFill>
              </a:rPr>
              <a:t>Team Member 2 Name: Type Your Name Here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 dirty="0"/>
              <a:t>Branch 			                                   Stream 			                                      Year (I,II,III,IV):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00" b="1" dirty="0">
                <a:solidFill>
                  <a:srgbClr val="5D7C3F"/>
                </a:solidFill>
              </a:rPr>
              <a:t>Team Member 3 Name: Type Your Name Here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 dirty="0"/>
              <a:t>Branch 			                                   Stream 			                                      Year (I,II,III,IV):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5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Important Pointers</a:t>
            </a:r>
            <a:endParaRPr/>
          </a:p>
        </p:txBody>
      </p:sp>
      <p:sp>
        <p:nvSpPr>
          <p:cNvPr id="244" name="Google Shape;244;p5"/>
          <p:cNvSpPr txBox="1">
            <a:spLocks noGrp="1"/>
          </p:cNvSpPr>
          <p:nvPr>
            <p:ph type="body" idx="2"/>
          </p:nvPr>
        </p:nvSpPr>
        <p:spPr>
          <a:xfrm>
            <a:off x="952499" y="1757499"/>
            <a:ext cx="4838700" cy="315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dirty="0"/>
              <a:t>Please ensure below pointers are met while  </a:t>
            </a:r>
            <a:endParaRPr dirty="0"/>
          </a:p>
        </p:txBody>
      </p:sp>
      <p:sp>
        <p:nvSpPr>
          <p:cNvPr id="245" name="Google Shape;245;p5"/>
          <p:cNvSpPr txBox="1">
            <a:spLocks noGrp="1"/>
          </p:cNvSpPr>
          <p:nvPr>
            <p:ph type="body" idx="1"/>
          </p:nvPr>
        </p:nvSpPr>
        <p:spPr>
          <a:xfrm>
            <a:off x="952499" y="2241333"/>
            <a:ext cx="10572561" cy="3922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Kindly keep the maximum slides limit to 4 pages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All the topics should be utilized for description of your idea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Try to avoid paragraphs and post your idea in points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Keep your explanation precisely and easy to understand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Idea should be unique and novel. If it has a business potential more weightage will be given. 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Apart from this PPT abstract of your idea will be asked separately while submitting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You need to save the file in PDF and upload the same on portal. No PPT, Word Doc or any other format will be supported.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You can redesign the ppt but make sure don’t change the format.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You can delete this slide (Important Pointers) when you upload the details of your idea on </a:t>
            </a:r>
            <a:r>
              <a:rPr lang="en-US" dirty="0" err="1"/>
              <a:t>HackDiwas</a:t>
            </a:r>
            <a:r>
              <a:rPr lang="en-US" dirty="0"/>
              <a:t> portal.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dirty="0"/>
              <a:t>All the best teams see you at the event day.</a:t>
            </a:r>
            <a:endParaRPr dirty="0"/>
          </a:p>
        </p:txBody>
      </p:sp>
      <p:sp>
        <p:nvSpPr>
          <p:cNvPr id="246" name="Google Shape;246;p5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368</Words>
  <Application>Microsoft Office PowerPoint</Application>
  <PresentationFormat>Widescreen</PresentationFormat>
  <Paragraphs>43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Noto Sans Symbols</vt:lpstr>
      <vt:lpstr>Libre Franklin</vt:lpstr>
      <vt:lpstr>Franklin Gothic</vt:lpstr>
      <vt:lpstr>Calibri</vt:lpstr>
      <vt:lpstr>Arial</vt:lpstr>
      <vt:lpstr>Theme1</vt:lpstr>
      <vt:lpstr>Basic Details of the Team and Problem Statement</vt:lpstr>
      <vt:lpstr>Idea/Approach Details</vt:lpstr>
      <vt:lpstr>Idea/Approach Details</vt:lpstr>
      <vt:lpstr>Team Member Details </vt:lpstr>
      <vt:lpstr>Important Pointers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Details of the Team and Problem Statement</dc:title>
  <dc:creator>Sarim Moin</dc:creator>
  <cp:lastModifiedBy>Sanskar Dubey</cp:lastModifiedBy>
  <cp:revision>3</cp:revision>
  <dcterms:created xsi:type="dcterms:W3CDTF">2022-02-11T07:14:46Z</dcterms:created>
  <dcterms:modified xsi:type="dcterms:W3CDTF">2024-04-09T23:07:48Z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